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500074b0abf704e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500074b0abf704e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500074b0abf704e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500074b0abf704e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500074b0abf704e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h500074b0abf704e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500074b0abf704e5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500074b0abf704e5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500074b0abf704e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500074b0abf704e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500074b0abf704e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h500074b0abf704e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500074b0abf704e5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h500074b0abf704e5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h500074b0abf704e5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h500074b0abf704e5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h500074b0abf704e5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h500074b0abf704e5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hatGPT Image Sep 20, 2026, 10_34_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ChatGPT Image Sep 20, 2026, 10_34_1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8950" y="1524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ChatGPT Image Sep 20, 2026, 10_34_2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975" y="114175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ChatGPT Image Sep 20, 2026, 10_34_24 PM.png"/>
          <p:cNvPicPr preferRelativeResize="0"/>
          <p:nvPr/>
        </p:nvPicPr>
        <p:blipFill rotWithShape="1">
          <a:blip r:embed="rId3">
            <a:alphaModFix/>
          </a:blip>
          <a:srcRect b="-1110" l="5960" r="-5960" t="1110"/>
          <a:stretch/>
        </p:blipFill>
        <p:spPr>
          <a:xfrm>
            <a:off x="942975" y="1524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ChatGPT Image Sep 20, 2026, 10_34_27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975" y="989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 title="ChatGPT Image Sep 20, 2026, 10_34_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975" y="989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 title="ChatGPT Image Sep 20, 2026, 10_34_3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975" y="989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 title="ChatGPT Image Sep 20, 2026, 10_34_3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975" y="1524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 title="ChatGPT Image Sep 20, 2026, 10_34_41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975" y="1142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 title="ChatGPT Image Sep 20, 2026, 10_34_4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975" y="121825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